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FB18-E46B-40A4-B043-72730D4B04E9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EFE2-13ED-4002-8D8C-14146A28D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FB18-E46B-40A4-B043-72730D4B04E9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EFE2-13ED-4002-8D8C-14146A28D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FB18-E46B-40A4-B043-72730D4B04E9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EFE2-13ED-4002-8D8C-14146A28D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FB18-E46B-40A4-B043-72730D4B04E9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EFE2-13ED-4002-8D8C-14146A28D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FB18-E46B-40A4-B043-72730D4B04E9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EFE2-13ED-4002-8D8C-14146A28D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FB18-E46B-40A4-B043-72730D4B04E9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EFE2-13ED-4002-8D8C-14146A28D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FB18-E46B-40A4-B043-72730D4B04E9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EFE2-13ED-4002-8D8C-14146A28D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FB18-E46B-40A4-B043-72730D4B04E9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EFE2-13ED-4002-8D8C-14146A28D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FB18-E46B-40A4-B043-72730D4B04E9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EFE2-13ED-4002-8D8C-14146A28D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FB18-E46B-40A4-B043-72730D4B04E9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EFE2-13ED-4002-8D8C-14146A28D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FB18-E46B-40A4-B043-72730D4B04E9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EFE2-13ED-4002-8D8C-14146A28D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AFB18-E46B-40A4-B043-72730D4B04E9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7EFE2-13ED-4002-8D8C-14146A28D9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контрольной работе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Реши уравнение, используя основное свойство пропорции: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2339752" y="2060848"/>
          <a:ext cx="3366093" cy="3168625"/>
        </p:xfrm>
        <a:graphic>
          <a:graphicData uri="http://schemas.openxmlformats.org/presentationml/2006/ole">
            <p:oleObj spid="_x0000_s1026" name="Формула" r:id="rId3" imgW="863280" imgH="81252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652120" y="242088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80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414908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Реши задачу, составив пропорцию.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ru-RU" dirty="0"/>
              <a:t>Масштаб карты 1 : 200 000 . Каким отрезком будет изображена дорога длиной 3 км?</a:t>
            </a:r>
          </a:p>
          <a:p>
            <a:r>
              <a:rPr lang="ru-RU" dirty="0"/>
              <a:t>Из 200 кг молока получают  100 кг творога, сколько получится творога из тонны молока?</a:t>
            </a:r>
          </a:p>
          <a:p>
            <a:r>
              <a:rPr lang="ru-RU" dirty="0" smtClean="0"/>
              <a:t>Пешеход, скорость которого 4,5 км/ч, проходит расстояние от города до деревни за 3ч 15 мин. Сколько времени понадобиться пешеходу, чтобы пройти это расстояние, если он увеличит свою скорость на 1,5 км/ч.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62753" y="2348880"/>
            <a:ext cx="10647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1,5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7206" y="3645024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500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Колесо диаметром 80 см, пройдя некоторое расстояние, сделало 120 оборотов. Найди это расстояние и запиши ответ приближенно в метрах.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31773" y="3645024"/>
            <a:ext cx="2768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301,44 м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Радиус круга 6 см. Найди площадь этого круга и длину окружности, которая его ограничивает.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64264" y="3645024"/>
            <a:ext cx="3103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 = 113,04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72000" y="3933056"/>
          <a:ext cx="565398" cy="430779"/>
        </p:xfrm>
        <a:graphic>
          <a:graphicData uri="http://schemas.openxmlformats.org/presentationml/2006/ole">
            <p:oleObj spid="_x0000_s2050" name="Формула" r:id="rId3" imgW="266400" imgH="20304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88659" y="4797152"/>
            <a:ext cx="3733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37,68 см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80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Microsoft Equation 3.0</vt:lpstr>
      <vt:lpstr>Подготовка к контрольной работе</vt:lpstr>
      <vt:lpstr>Реши уравнение, используя основное свойство пропорции:</vt:lpstr>
      <vt:lpstr>Реши задачу, составив пропорцию.</vt:lpstr>
      <vt:lpstr>Решить задачу</vt:lpstr>
      <vt:lpstr>Решить задачу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контрольной работе</dc:title>
  <dc:creator>Ученик 3</dc:creator>
  <cp:lastModifiedBy>Ученик 3</cp:lastModifiedBy>
  <cp:revision>4</cp:revision>
  <dcterms:created xsi:type="dcterms:W3CDTF">2013-12-10T18:43:57Z</dcterms:created>
  <dcterms:modified xsi:type="dcterms:W3CDTF">2013-12-10T19:13:36Z</dcterms:modified>
</cp:coreProperties>
</file>